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4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76336-0C6B-9742-8757-E7B3C065EC8A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0677-F627-9543-AA77-CF25B24CF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517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76336-0C6B-9742-8757-E7B3C065EC8A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0677-F627-9543-AA77-CF25B24CF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59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76336-0C6B-9742-8757-E7B3C065EC8A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0677-F627-9543-AA77-CF25B24CF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76336-0C6B-9742-8757-E7B3C065EC8A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0677-F627-9543-AA77-CF25B24CF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71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76336-0C6B-9742-8757-E7B3C065EC8A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0677-F627-9543-AA77-CF25B24CF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5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76336-0C6B-9742-8757-E7B3C065EC8A}" type="datetimeFigureOut">
              <a:rPr lang="en-US" smtClean="0"/>
              <a:t>9/16/15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0677-F627-9543-AA77-CF25B24CF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83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76336-0C6B-9742-8757-E7B3C065EC8A}" type="datetimeFigureOut">
              <a:rPr lang="en-US" smtClean="0"/>
              <a:t>9/16/15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0677-F627-9543-AA77-CF25B24CF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6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76336-0C6B-9742-8757-E7B3C065EC8A}" type="datetimeFigureOut">
              <a:rPr lang="en-US" smtClean="0"/>
              <a:t>9/16/15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0677-F627-9543-AA77-CF25B24CF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23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76336-0C6B-9742-8757-E7B3C065EC8A}" type="datetimeFigureOut">
              <a:rPr lang="en-US" smtClean="0"/>
              <a:t>9/16/15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0677-F627-9543-AA77-CF25B24CF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87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76336-0C6B-9742-8757-E7B3C065EC8A}" type="datetimeFigureOut">
              <a:rPr lang="en-US" smtClean="0"/>
              <a:t>9/16/15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0677-F627-9543-AA77-CF25B24CF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09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76336-0C6B-9742-8757-E7B3C065EC8A}" type="datetimeFigureOut">
              <a:rPr lang="en-US" smtClean="0"/>
              <a:t>9/16/15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D0677-F627-9543-AA77-CF25B24CF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15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76336-0C6B-9742-8757-E7B3C065EC8A}" type="datetimeFigureOut">
              <a:rPr lang="en-US" smtClean="0"/>
              <a:t>9/16/15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D0677-F627-9543-AA77-CF25B24CF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84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1853" y="255013"/>
            <a:ext cx="3313170" cy="27392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CONTENT</a:t>
            </a:r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151852" y="5340403"/>
            <a:ext cx="5466730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CONTEXT</a:t>
            </a:r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151853" y="3143621"/>
            <a:ext cx="3313169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FORM</a:t>
            </a:r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6033276" y="3792080"/>
            <a:ext cx="3010008" cy="10464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FUNCTION</a:t>
            </a:r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190632" y="247717"/>
            <a:ext cx="3754924" cy="10464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MATERIALS &amp; TECHNIQUES</a:t>
            </a:r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6019471" y="1422640"/>
            <a:ext cx="3010008" cy="877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INTENDED AUDIENCE</a:t>
            </a:r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6019471" y="2396445"/>
            <a:ext cx="3010008" cy="12157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MEANING/MESSAGE</a:t>
            </a:r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5878151" y="5155738"/>
            <a:ext cx="3078486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CHANGE OVER TIME/CROSS CULTURAL </a:t>
            </a:r>
            <a:r>
              <a:rPr lang="en-US" sz="1200" dirty="0" smtClean="0"/>
              <a:t>– </a:t>
            </a:r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28197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Macintosh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Overby</dc:creator>
  <cp:lastModifiedBy>Alexandra Overby</cp:lastModifiedBy>
  <cp:revision>1</cp:revision>
  <dcterms:created xsi:type="dcterms:W3CDTF">2015-09-16T15:10:08Z</dcterms:created>
  <dcterms:modified xsi:type="dcterms:W3CDTF">2015-09-16T15:10:34Z</dcterms:modified>
</cp:coreProperties>
</file>